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4"/>
  </p:notesMasterIdLst>
  <p:sldIdLst>
    <p:sldId id="282" r:id="rId5"/>
    <p:sldId id="308" r:id="rId6"/>
    <p:sldId id="345" r:id="rId7"/>
    <p:sldId id="378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6" r:id="rId21"/>
    <p:sldId id="399" r:id="rId22"/>
    <p:sldId id="398" r:id="rId23"/>
    <p:sldId id="400" r:id="rId24"/>
    <p:sldId id="401" r:id="rId25"/>
    <p:sldId id="402" r:id="rId26"/>
    <p:sldId id="395" r:id="rId27"/>
    <p:sldId id="407" r:id="rId28"/>
    <p:sldId id="403" r:id="rId29"/>
    <p:sldId id="404" r:id="rId30"/>
    <p:sldId id="405" r:id="rId31"/>
    <p:sldId id="408" r:id="rId32"/>
    <p:sldId id="409" r:id="rId33"/>
    <p:sldId id="410" r:id="rId34"/>
    <p:sldId id="433" r:id="rId35"/>
    <p:sldId id="412" r:id="rId36"/>
    <p:sldId id="434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35" r:id="rId45"/>
    <p:sldId id="420" r:id="rId46"/>
    <p:sldId id="421" r:id="rId47"/>
    <p:sldId id="422" r:id="rId48"/>
    <p:sldId id="423" r:id="rId49"/>
    <p:sldId id="424" r:id="rId50"/>
    <p:sldId id="436" r:id="rId51"/>
    <p:sldId id="425" r:id="rId52"/>
    <p:sldId id="426" r:id="rId53"/>
    <p:sldId id="437" r:id="rId54"/>
    <p:sldId id="427" r:id="rId55"/>
    <p:sldId id="439" r:id="rId56"/>
    <p:sldId id="431" r:id="rId57"/>
    <p:sldId id="432" r:id="rId58"/>
    <p:sldId id="440" r:id="rId59"/>
    <p:sldId id="406" r:id="rId60"/>
    <p:sldId id="428" r:id="rId61"/>
    <p:sldId id="429" r:id="rId62"/>
    <p:sldId id="38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8"/>
            <p14:sldId id="345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33"/>
            <p14:sldId id="412"/>
            <p14:sldId id="434"/>
            <p14:sldId id="413"/>
            <p14:sldId id="414"/>
            <p14:sldId id="415"/>
            <p14:sldId id="416"/>
            <p14:sldId id="417"/>
            <p14:sldId id="418"/>
            <p14:sldId id="419"/>
            <p14:sldId id="435"/>
            <p14:sldId id="420"/>
            <p14:sldId id="421"/>
            <p14:sldId id="422"/>
            <p14:sldId id="423"/>
            <p14:sldId id="424"/>
            <p14:sldId id="436"/>
            <p14:sldId id="425"/>
            <p14:sldId id="426"/>
            <p14:sldId id="437"/>
            <p14:sldId id="427"/>
            <p14:sldId id="439"/>
            <p14:sldId id="431"/>
            <p14:sldId id="432"/>
            <p14:sldId id="440"/>
            <p14:sldId id="406"/>
            <p14:sldId id="428"/>
            <p14:sldId id="42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47" d="100"/>
          <a:sy n="47" d="100"/>
        </p:scale>
        <p:origin x="141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2DFB-D4A2-8C14-8F36-08F292CA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CBBCC-FD46-4D0D-4004-B87B425FC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38719-6B3C-6817-D66F-36A21A6E2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6C529-1377-AE2E-1E96-FA769E130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81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ABA9-C4DC-C800-8760-AB7AA5DB4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8EDDA-E91C-A930-C0A1-C20BE028D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F02DF-4308-D9BE-9F10-25832B873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81A39-39A7-E925-82BE-FBE1A3E7E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35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Ref:	</a:t>
            </a:r>
          </a:p>
          <a:p>
            <a:pPr marL="171450" indent="-171450">
              <a:buFontTx/>
              <a:buChar char="-"/>
            </a:pPr>
            <a:r>
              <a:rPr lang="hr-HR" dirty="0"/>
              <a:t>https://www.w3schools.com/react/react_jsx.asp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1E5AB-92C6-6163-B0C7-913A60ED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8A5BC-0846-B0D0-5148-8F4532485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DB75F-539F-2269-ADEC-870FA21A9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DDBC-13E2-0315-C136-3AA13E3CF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29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25A1-0063-F578-C9FB-60249F340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CD0FB-D8E9-7F6F-A36F-3E32CCBE8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FBDF9-72B1-7742-DCFA-17EB683F5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69E90-586E-A3EB-8DA9-CF8D76A0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63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AA41C-F321-E358-50ED-FE88EF946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AC48B-4561-B195-EC5A-67B3ACCD3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E6FE8-F690-8611-5CE8-F98EEEB89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6C833-B0FD-A547-C7D1-106EC4339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38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1B78-2DB0-026C-3B91-B68D51DE7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BE4DE-1D84-15E6-B8B7-CA5C2DEA9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8C06-1220-798D-0C1D-11457FA61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7162C-A3EC-7484-C672-38A1BE3E0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019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345D-8857-4D9F-69A4-CF8C19F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11B5B-539D-6D9D-5B0E-83E17868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5A3F-3901-41CF-86BC-AD96CCE6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https://codesandbox.io/p/sandbox/9vtsjj</a:t>
            </a:r>
            <a:r>
              <a:rPr lang="en-US" dirty="0"/>
              <a:t>– React router sandbox</a:t>
            </a:r>
          </a:p>
          <a:p>
            <a:endParaRPr lang="en-US" dirty="0"/>
          </a:p>
          <a:p>
            <a:r>
              <a:rPr lang="hr-HR"/>
              <a:t>https://luqmanshaban.medium.com/react-router-a-step-by-step-guide-4c5ec964d2e9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2B3FA-446B-83F5-C254-5FC275A0A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43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B692-F6E2-484E-D5A4-FC4410C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D5C2-59A4-BFE0-15C6-4B444B9F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C8A3-59C3-679A-7F16-C6BD1D82F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A3AC-9185-E6A6-EDD2-9CC2E22F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13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Instaliraj</a:t>
            </a:r>
            <a:r>
              <a:rPr lang="en-US" dirty="0"/>
              <a:t> postman </a:t>
            </a:r>
          </a:p>
          <a:p>
            <a:pPr marL="171450" indent="-171450">
              <a:buFontTx/>
              <a:buChar char="-"/>
            </a:pPr>
            <a:r>
              <a:rPr lang="en-US" dirty="0"/>
              <a:t>I </a:t>
            </a:r>
            <a:r>
              <a:rPr lang="en-US" dirty="0" err="1"/>
              <a:t>ovo</a:t>
            </a:r>
            <a:r>
              <a:rPr lang="en-US" dirty="0"/>
              <a:t> https://github.com/typicode/json-server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576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https://docs.google.com/document/d/1ZfTKb6A2HlamYXAGXTxDPfRBdQyZrbTcIpgXLMd4zP4/edit?usp=sharing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copyright </a:t>
            </a:r>
            <a:r>
              <a:rPr lang="en-US" b="1" dirty="0" err="1"/>
              <a:t>vjezbe</a:t>
            </a:r>
            <a:r>
              <a:rPr lang="en-US" b="1" dirty="0"/>
              <a:t> u footer </a:t>
            </a:r>
            <a:r>
              <a:rPr lang="en-US" b="1" dirty="0" err="1"/>
              <a:t>komponentu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89395-7844-DB85-9267-E435C54F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2856291"/>
            <a:ext cx="1276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za Card </a:t>
            </a:r>
            <a:r>
              <a:rPr lang="en-US" dirty="0" err="1"/>
              <a:t>komponentu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Snaga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Reacta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leži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njegovoj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sposobnosti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složeno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razbije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upravljive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dijelove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nazvane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komponente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Ovaj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modularni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olakšava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održavanje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ažuriranje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koda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izradi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modernih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interaktivnih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web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Visoko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tržištu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rada,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pogotovo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full-stack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developere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Pruža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jednostavan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ali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snažan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kreiranje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ponovno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upotrebljivih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elemenata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korisničkog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FF40-E4AB-650C-6341-4E1107D1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452562"/>
            <a:ext cx="95631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5F58-A15B-27AE-BF3E-96C80C9C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026773-F841-9CEA-9317-D8E5F3EBCB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F959E-61D1-A92B-0208-7937DA8C728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F53D1-493B-D2EC-3224-C33FE8D0CE0D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AD3BA-3516-95A8-FE3D-31E75AE7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B109D8-33F1-FCC8-AC0E-D82CA329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0EB5-5FFF-DB28-E0B5-06C0EA96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C1ED-76FD-1051-960F-C028465D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D0445-096B-9837-596D-F92BF9477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</a:t>
            </a:r>
            <a:r>
              <a:rPr lang="en-US" b="1" dirty="0"/>
              <a:t> </a:t>
            </a:r>
            <a:r>
              <a:rPr lang="en-US" b="1" dirty="0" err="1"/>
              <a:t>Prosirite</a:t>
            </a:r>
            <a:r>
              <a:rPr lang="en-US" b="1" dirty="0"/>
              <a:t> </a:t>
            </a:r>
            <a:r>
              <a:rPr lang="en-US" b="1" dirty="0" err="1"/>
              <a:t>svoju</a:t>
            </a:r>
            <a:r>
              <a:rPr lang="en-US" b="1" dirty="0"/>
              <a:t> Login </a:t>
            </a:r>
            <a:r>
              <a:rPr lang="en-US" b="1" dirty="0" err="1"/>
              <a:t>komponentu</a:t>
            </a: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- </a:t>
            </a:r>
            <a:r>
              <a:rPr lang="en-US" b="1" dirty="0" err="1"/>
              <a:t>Dodajte</a:t>
            </a:r>
            <a:r>
              <a:rPr lang="en-US" b="1" dirty="0"/>
              <a:t> </a:t>
            </a:r>
            <a:r>
              <a:rPr lang="en-US" b="1" dirty="0" err="1"/>
              <a:t>varijablu</a:t>
            </a:r>
            <a:r>
              <a:rPr lang="en-US" b="1" dirty="0"/>
              <a:t> </a:t>
            </a:r>
            <a:r>
              <a:rPr lang="en-US" b="1" dirty="0" err="1"/>
              <a:t>IsUserRegistered</a:t>
            </a:r>
            <a:endParaRPr lang="en-US" b="1" dirty="0"/>
          </a:p>
          <a:p>
            <a:pPr>
              <a:buNone/>
            </a:pPr>
            <a:r>
              <a:rPr lang="en-US" dirty="0"/>
              <a:t>- Ako user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registriran</a:t>
            </a:r>
            <a:r>
              <a:rPr lang="en-US" dirty="0"/>
              <a:t> </a:t>
            </a:r>
            <a:r>
              <a:rPr lang="en-US" dirty="0" err="1"/>
              <a:t>prikazi</a:t>
            </a:r>
            <a:r>
              <a:rPr lang="en-US" dirty="0"/>
              <a:t> confirm password input I Register button</a:t>
            </a:r>
          </a:p>
          <a:p>
            <a:pPr>
              <a:buNone/>
            </a:pPr>
            <a:r>
              <a:rPr lang="en-US" dirty="0"/>
              <a:t>- Ako je </a:t>
            </a:r>
            <a:r>
              <a:rPr lang="en-US" dirty="0" err="1"/>
              <a:t>prikazi</a:t>
            </a:r>
            <a:r>
              <a:rPr lang="en-US" dirty="0"/>
              <a:t> Login </a:t>
            </a:r>
            <a:r>
              <a:rPr lang="en-US" dirty="0" err="1"/>
              <a:t>formu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7E92C-4CF6-934C-684D-38C208AF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336" y="2400300"/>
            <a:ext cx="2095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5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</a:t>
            </a:r>
            <a:r>
              <a:rPr lang="en-US" dirty="0"/>
              <a:t> I </a:t>
            </a:r>
            <a:r>
              <a:rPr lang="en-US" dirty="0" err="1"/>
              <a:t>povecavati</a:t>
            </a:r>
            <a:r>
              <a:rPr lang="hr-HR" dirty="0"/>
              <a:t>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Napravite react app from scratch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imati u sebi h1 "Obozavam React i jsx"</a:t>
            </a: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sadrzati listu sa 3 stavke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18CE5-D6EE-3F5D-0BE8-6D17B497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E93E-5F0E-797B-2BEC-20E5E21B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01BBF1-DBB1-D3AD-B496-B38D5938C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U HTML-u dodaj &lt;h1&gt; element i gumb s ID-jem get-time-btn.</a:t>
            </a:r>
          </a:p>
          <a:p>
            <a:pPr marL="285750" indent="-285750">
              <a:buFontTx/>
              <a:buChar char="-"/>
            </a:pPr>
            <a:r>
              <a:rPr lang="hr-HR" dirty="0"/>
              <a:t>Definiraj funkciju showCurrentTime() koja dohvaća trenutno vrijeme i postavlja ga kao tekst u &lt;h1&gt;.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Klikom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gumb</a:t>
            </a:r>
            <a:r>
              <a:rPr lang="en-US" dirty="0"/>
              <a:t> </a:t>
            </a:r>
            <a:r>
              <a:rPr lang="en-US" dirty="0" err="1"/>
              <a:t>Gettime</a:t>
            </a:r>
            <a:r>
              <a:rPr lang="en-US" dirty="0"/>
              <a:t> </a:t>
            </a:r>
            <a:r>
              <a:rPr lang="en-US" dirty="0" err="1"/>
              <a:t>updejtujemo</a:t>
            </a:r>
            <a:r>
              <a:rPr lang="en-US" dirty="0"/>
              <a:t> </a:t>
            </a:r>
            <a:r>
              <a:rPr lang="en-US" dirty="0" err="1"/>
              <a:t>vrijeme</a:t>
            </a:r>
            <a:endParaRPr lang="hr-HR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DODATNO: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napravte</a:t>
            </a:r>
            <a:r>
              <a:rPr lang="en-US" dirty="0"/>
              <a:t> da se </a:t>
            </a:r>
            <a:r>
              <a:rPr lang="en-US" dirty="0" err="1"/>
              <a:t>vrijeme</a:t>
            </a:r>
            <a:r>
              <a:rPr lang="en-U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updejtuje</a:t>
            </a:r>
            <a:r>
              <a:rPr lang="en-US" dirty="0"/>
              <a:t> </a:t>
            </a:r>
            <a:r>
              <a:rPr lang="en-US" dirty="0" err="1"/>
              <a:t>svakih</a:t>
            </a:r>
            <a:r>
              <a:rPr lang="en-US" dirty="0"/>
              <a:t> 1 sec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89D0B-E5FE-9FC0-0DDA-EBD6C848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13" y="2028683"/>
            <a:ext cx="44386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3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E2144-0AD9-FDB6-3BCD-470028D91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8B30-32A5-7B02-BCCD-E5B0B565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F34B74-C31F-A30B-1D10-3756981D4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Napiši React komponentu </a:t>
            </a:r>
            <a:r>
              <a:rPr lang="hr-HR" b="1" dirty="0"/>
              <a:t>AddressForm</a:t>
            </a:r>
            <a:r>
              <a:rPr lang="hr-HR" dirty="0"/>
              <a:t> koja:</a:t>
            </a:r>
          </a:p>
          <a:p>
            <a:pPr marL="285750" indent="-285750">
              <a:buFontTx/>
              <a:buChar char="-"/>
            </a:pPr>
            <a:r>
              <a:rPr lang="hr-HR" dirty="0"/>
              <a:t>Koristi useState za pohranu objekta </a:t>
            </a:r>
            <a:r>
              <a:rPr lang="hr-HR" b="1" dirty="0"/>
              <a:t>{ street: "", city: "" }.</a:t>
            </a:r>
            <a:endParaRPr lang="hr-HR" dirty="0"/>
          </a:p>
          <a:p>
            <a:pPr marL="285750" indent="-285750">
              <a:buFontTx/>
              <a:buChar char="-"/>
            </a:pPr>
            <a:r>
              <a:rPr lang="hr-HR" dirty="0"/>
              <a:t>Prati promjene u dva &lt;input&gt; polja (ime atributa name="street" i name="city").</a:t>
            </a:r>
          </a:p>
          <a:p>
            <a:pPr marL="285750" indent="-285750">
              <a:buFontTx/>
              <a:buChar char="-"/>
            </a:pPr>
            <a:r>
              <a:rPr lang="hr-HR" dirty="0"/>
              <a:t>U funkciji </a:t>
            </a:r>
            <a:r>
              <a:rPr lang="hr-HR" b="1" dirty="0"/>
              <a:t>handleChange</a:t>
            </a:r>
            <a:r>
              <a:rPr lang="hr-HR" dirty="0"/>
              <a:t> dekonstruira event.target na { name, value }.</a:t>
            </a:r>
          </a:p>
          <a:p>
            <a:pPr marL="285750" indent="-285750">
              <a:buFontTx/>
              <a:buChar char="-"/>
            </a:pPr>
            <a:r>
              <a:rPr lang="hr-HR" dirty="0"/>
              <a:t>Pritom pri updateu stanja zadržava i prethodnu vrijednost drugog polja.</a:t>
            </a:r>
          </a:p>
          <a:p>
            <a:pPr marL="285750" indent="-285750">
              <a:buFontTx/>
              <a:buChar char="-"/>
            </a:pPr>
            <a:r>
              <a:rPr lang="hr-HR" dirty="0"/>
              <a:t>Na vrhu prikazuje tekst:</a:t>
            </a:r>
          </a:p>
          <a:p>
            <a:pPr marL="285750" indent="-285750">
              <a:buFontTx/>
              <a:buChar char="-"/>
            </a:pPr>
            <a:r>
              <a:rPr lang="hr-HR" dirty="0"/>
              <a:t>Your address: [street], [city]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22E78-E87A-7BB1-0A61-43405575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60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E8D6-86AF-1085-05F1-33FADF09D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384F-6B5E-E025-28DA-7C91A913A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5F9071-AAFE-2948-508C-63D9B4C08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Napiši React komponentu ColorBoxes koja:</a:t>
            </a:r>
          </a:p>
          <a:p>
            <a:pPr marL="285750" indent="-285750">
              <a:buFontTx/>
              <a:buChar char="-"/>
            </a:pPr>
            <a:r>
              <a:rPr lang="hr-HR" dirty="0"/>
              <a:t>Inicijalno postavlja stanje colors na niz od nekoliko hex-boja, npr. ["#FF6384", "#36A2EB", "#FFCE56"].</a:t>
            </a:r>
          </a:p>
          <a:p>
            <a:pPr marL="285750" indent="-285750">
              <a:buFontTx/>
              <a:buChar char="-"/>
            </a:pPr>
            <a:r>
              <a:rPr lang="hr-HR" dirty="0"/>
              <a:t>Prikazuje svaki element niza kao kvadrat od 100×100 px obojen tim kolorom.</a:t>
            </a:r>
          </a:p>
          <a:p>
            <a:pPr marL="285750" indent="-285750">
              <a:buFontTx/>
              <a:buChar char="-"/>
            </a:pPr>
            <a:r>
              <a:rPr lang="hr-HR" dirty="0"/>
              <a:t>Ima gumb Add Random Color koji pri kliku generira novu nasumičnu hex-boju i dodaje je u colors pomoću spread operatora.</a:t>
            </a:r>
          </a:p>
          <a:p>
            <a:pPr marL="285750" indent="-285750">
              <a:buFontTx/>
              <a:buChar char="-"/>
            </a:pPr>
            <a:r>
              <a:rPr lang="hr-HR" dirty="0"/>
              <a:t>Ima gumb Remove Last koji uklanja zadnju boju (također koristeći spread i slice/filter).</a:t>
            </a:r>
          </a:p>
          <a:p>
            <a:pPr marL="285750" indent="-285750">
              <a:buFontTx/>
              <a:buChar char="-"/>
            </a:pPr>
            <a:r>
              <a:rPr lang="hr-HR" dirty="0"/>
              <a:t>(Bonus) Ima gumb Shuffle koji nasumično promiješa niz, opet koristeći spread operator za ne-mutan način.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119C3-F06E-3720-8B47-B9B0BA4D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18" y="3027217"/>
            <a:ext cx="567690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4FD9C-EE27-CCBD-B8B4-33595907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C950-2E81-5DCB-2051-6E8012C6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611F18-1A8F-B42E-E618-B4FFE509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U </a:t>
            </a:r>
            <a:r>
              <a:rPr lang="en-US" dirty="0" err="1"/>
              <a:t>svojoj</a:t>
            </a:r>
            <a:r>
              <a:rPr lang="en-US" dirty="0"/>
              <a:t> card </a:t>
            </a:r>
            <a:r>
              <a:rPr lang="en-US" dirty="0" err="1"/>
              <a:t>kompnenti</a:t>
            </a:r>
            <a:r>
              <a:rPr lang="en-US" dirty="0"/>
              <a:t> I </a:t>
            </a:r>
            <a:r>
              <a:rPr lang="en-US" dirty="0" err="1"/>
              <a:t>listi</a:t>
            </a:r>
            <a:r>
              <a:rPr lang="en-US" dirty="0"/>
              <a:t> </a:t>
            </a:r>
            <a:r>
              <a:rPr lang="en-US" dirty="0" err="1"/>
              <a:t>izradite</a:t>
            </a:r>
            <a:r>
              <a:rPr lang="en-US" dirty="0"/>
              <a:t> delete button koji brise </a:t>
            </a:r>
            <a:r>
              <a:rPr lang="en-US" dirty="0" err="1"/>
              <a:t>karticu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DD994-E51E-2983-A589-C148DA99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96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10A4-B727-8C1B-02A6-F5BB469F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E3EA19-80E8-2DA6-2225-FA1BF46B7F3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F5B5-7F25-2319-7314-AB42D5413307}"/>
              </a:ext>
            </a:extLst>
          </p:cNvPr>
          <p:cNvSpPr txBox="1"/>
          <p:nvPr/>
        </p:nvSpPr>
        <p:spPr>
          <a:xfrm>
            <a:off x="990600" y="3936832"/>
            <a:ext cx="9381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BrowserRouter:</a:t>
            </a:r>
            <a:r>
              <a:rPr lang="hr-HR" dirty="0"/>
              <a:t> Omotač koji omogućuje korištenje HTML5 history API-ja za navigaciju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Routes/Route:</a:t>
            </a:r>
            <a:r>
              <a:rPr lang="hr-HR" dirty="0"/>
              <a:t> Koristi se za definiranje ruta i komponenti koje se renderiraju za određene URL adrese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Link:</a:t>
            </a:r>
            <a:r>
              <a:rPr lang="hr-HR" dirty="0"/>
              <a:t> Zamjena za standardni </a:t>
            </a:r>
            <a:r>
              <a:rPr lang="en-US" dirty="0"/>
              <a:t> &lt;a&gt; </a:t>
            </a:r>
            <a:r>
              <a:rPr lang="hr-HR" dirty="0"/>
              <a:t>tag za navigaciju unutar aplikacije bez osvježavanja stranice.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063A-D940-113A-0CF5-5F030081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1" y="1522980"/>
            <a:ext cx="2953979" cy="1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057-4C26-2A99-A7F3-B96C9BCD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FB74-B431-390B-4530-7AFF83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BBDC-7805-3932-42F5-49FF93A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600" b="1" dirty="0"/>
              <a:t>Dodajte </a:t>
            </a:r>
            <a:r>
              <a:rPr lang="en-US" b="1" dirty="0" err="1"/>
              <a:t>ove</a:t>
            </a:r>
            <a:r>
              <a:rPr lang="en-US" b="1" dirty="0"/>
              <a:t> </a:t>
            </a:r>
            <a:r>
              <a:rPr lang="en-US" b="1" dirty="0" err="1"/>
              <a:t>stranice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vas </a:t>
            </a:r>
            <a:r>
              <a:rPr lang="en-US" b="1" dirty="0" err="1"/>
              <a:t>websajt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9EBB-ACD0-4629-DA7C-04A4552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07" y="2353135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DB1DA-4D13-008D-ECD9-FD648B61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VJEZBA</a:t>
            </a:r>
            <a:endParaRPr lang="hr-H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CD308-8137-B418-A9AA-108678F39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Instalirajte</a:t>
            </a:r>
            <a:r>
              <a:rPr lang="en-US" dirty="0"/>
              <a:t> Postman</a:t>
            </a:r>
          </a:p>
          <a:p>
            <a:pPr marL="285750" indent="-285750">
              <a:buFontTx/>
              <a:buChar char="-"/>
            </a:pPr>
            <a:r>
              <a:rPr lang="en-US" dirty="0"/>
              <a:t>- </a:t>
            </a:r>
            <a:r>
              <a:rPr lang="en-US" dirty="0" err="1"/>
              <a:t>intalirajte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en-US" dirty="0"/>
              <a:t>-server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9108F-65CF-FF57-DE9F-2E0E3078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05" y="2265528"/>
            <a:ext cx="6255813" cy="26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57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en-US" sz="1200" dirty="0"/>
              <a:t>Link - https://docs.google.com/document/d/1ZfTKb6A2HlamYXAGXTxDPfRBdQyZrbTcIpgXLMd4zP4/edit?usp=sharing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r>
              <a:rPr lang="hr-HR" b="1" dirty="0"/>
              <a:t>Postavi osnovnu strukturu aplikacije</a:t>
            </a:r>
            <a:endParaRPr lang="en-US" b="1" dirty="0"/>
          </a:p>
          <a:p>
            <a:r>
              <a:rPr lang="hr-HR" dirty="0">
                <a:solidFill>
                  <a:schemeClr val="bg1"/>
                </a:solidFill>
              </a:rPr>
              <a:t>U datoteci index.js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hr-HR" dirty="0">
                <a:solidFill>
                  <a:schemeClr val="bg1"/>
                </a:solidFill>
              </a:rPr>
              <a:t>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dva HTML paragrafa:</a:t>
            </a:r>
            <a:br>
              <a:rPr lang="en-US" dirty="0"/>
            </a:br>
            <a:br>
              <a:rPr lang="en-US" dirty="0"/>
            </a:b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</a:t>
            </a:r>
            <a:br>
              <a:rPr lang="en-US" i="1" dirty="0">
                <a:solidFill>
                  <a:schemeClr val="bg1"/>
                </a:solidFill>
              </a:rPr>
            </a:br>
            <a:br>
              <a:rPr lang="en-US" i="1" dirty="0">
                <a:solidFill>
                  <a:schemeClr val="bg1"/>
                </a:solidFill>
              </a:rPr>
            </a:br>
            <a:r>
              <a:rPr lang="hr-HR" b="1" dirty="0"/>
              <a:t>Prikaži sadržaj u DOM-u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</a:t>
            </a:r>
            <a:r>
              <a:rPr lang="en-US" dirty="0"/>
              <a:t>(</a:t>
            </a:r>
            <a:r>
              <a:rPr lang="en-US" dirty="0" err="1"/>
              <a:t>ili</a:t>
            </a:r>
            <a:r>
              <a:rPr lang="en-US" dirty="0"/>
              <a:t> lorem-pic) </a:t>
            </a:r>
            <a:r>
              <a:rPr lang="hr-HR" dirty="0"/>
              <a:t>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11820</TotalTime>
  <Words>4118</Words>
  <Application>Microsoft Office PowerPoint</Application>
  <PresentationFormat>Widescreen</PresentationFormat>
  <Paragraphs>428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VJEZBA</vt:lpstr>
      <vt:lpstr>PowerPoint Presentation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299</cp:revision>
  <dcterms:created xsi:type="dcterms:W3CDTF">2021-08-14T09:32:24Z</dcterms:created>
  <dcterms:modified xsi:type="dcterms:W3CDTF">2025-05-30T09:17:48Z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